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8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730"/>
    <p:restoredTop sz="95921"/>
  </p:normalViewPr>
  <p:slideViewPr>
    <p:cSldViewPr snapToGrid="0" snapToObjects="1">
      <p:cViewPr varScale="1">
        <p:scale>
          <a:sx n="59" d="100"/>
          <a:sy n="59" d="100"/>
        </p:scale>
        <p:origin x="216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tif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F6C6B-D697-724F-850B-A8983D006E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Result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07E5C2-FAA5-8948-AC36-9D61D1BC28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4420" y="3956279"/>
            <a:ext cx="7047159" cy="167508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Presented By: Ayushi Patel(17CE069)</a:t>
            </a:r>
          </a:p>
          <a:p>
            <a:r>
              <a:rPr lang="en-US" dirty="0"/>
              <a:t>	       Meet Patel(17CE076)</a:t>
            </a:r>
          </a:p>
          <a:p>
            <a:r>
              <a:rPr lang="en-US" dirty="0"/>
              <a:t>	       Mihir Patel(17CE077)</a:t>
            </a:r>
          </a:p>
          <a:p>
            <a:endParaRPr lang="en-US" dirty="0"/>
          </a:p>
          <a:p>
            <a:r>
              <a:rPr lang="en-US" dirty="0"/>
              <a:t>Presented To:  Prof. Trusha Patel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Image result for cspit icon">
            <a:extLst>
              <a:ext uri="{FF2B5EF4-FFF2-40B4-BE49-F238E27FC236}">
                <a16:creationId xmlns:a16="http://schemas.microsoft.com/office/drawing/2014/main" id="{F857561A-4253-184A-B65F-F0EF6F7B28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635" y="0"/>
            <a:ext cx="1199365" cy="1023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DECF5B-7119-4C45-A94F-90D80967D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79" t="36518" r="6904" b="36688"/>
          <a:stretch/>
        </p:blipFill>
        <p:spPr>
          <a:xfrm>
            <a:off x="0" y="0"/>
            <a:ext cx="2056776" cy="866588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08DD651B-5555-5A4E-84CE-9445509DE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8918" y="1447800"/>
            <a:ext cx="1594163" cy="134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217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49CB5-1385-734E-86CF-D85D29B96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application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75D67-14B0-2B4B-B49F-9A7C9C7D5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To analyze result basis on subject, class and grades</a:t>
            </a:r>
          </a:p>
          <a:p>
            <a:r>
              <a:rPr lang="en-US" sz="2800" dirty="0"/>
              <a:t>Shows graphical representation of the result</a:t>
            </a:r>
          </a:p>
          <a:p>
            <a:r>
              <a:rPr lang="en-US" sz="2800" dirty="0"/>
              <a:t>Takes in pdf and gives output in various pictorial format such as graphs, charts</a:t>
            </a:r>
          </a:p>
          <a:p>
            <a:r>
              <a:rPr lang="en-US" sz="2800" dirty="0"/>
              <a:t>Less GUI and more in backend</a:t>
            </a:r>
          </a:p>
          <a:p>
            <a:r>
              <a:rPr lang="en-US" sz="2800" dirty="0"/>
              <a:t>Data analysis of students grades using python libraries and Django framework</a:t>
            </a:r>
          </a:p>
        </p:txBody>
      </p:sp>
    </p:spTree>
    <p:extLst>
      <p:ext uri="{BB962C8B-B14F-4D97-AF65-F5344CB8AC3E}">
        <p14:creationId xmlns:p14="http://schemas.microsoft.com/office/powerpoint/2010/main" val="609648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4B98-1588-BB41-A539-5E4674ADD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2F84C-2689-1E4E-8D90-0ABE244CC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Viewing class result</a:t>
            </a:r>
          </a:p>
          <a:p>
            <a:r>
              <a:rPr lang="en-US" sz="3600" dirty="0"/>
              <a:t>Viewing subject wise result</a:t>
            </a:r>
          </a:p>
          <a:p>
            <a:r>
              <a:rPr lang="en-US" sz="3600" dirty="0"/>
              <a:t>Calculating the percentage (failed and passed students)</a:t>
            </a:r>
          </a:p>
          <a:p>
            <a:r>
              <a:rPr lang="en-US" sz="3600" dirty="0"/>
              <a:t>Making comparative analysis</a:t>
            </a:r>
          </a:p>
        </p:txBody>
      </p:sp>
    </p:spTree>
    <p:extLst>
      <p:ext uri="{BB962C8B-B14F-4D97-AF65-F5344CB8AC3E}">
        <p14:creationId xmlns:p14="http://schemas.microsoft.com/office/powerpoint/2010/main" val="1888070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GP result analysis.mp4" descr="SGP result analysis.mp4">
            <a:hlinkClick r:id="" action="ppaction://media"/>
            <a:extLst>
              <a:ext uri="{FF2B5EF4-FFF2-40B4-BE49-F238E27FC236}">
                <a16:creationId xmlns:a16="http://schemas.microsoft.com/office/drawing/2014/main" id="{54DE7970-58F2-EB44-8DC1-77E483B91D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09446" y="587829"/>
            <a:ext cx="6961868" cy="5296346"/>
          </a:xfrm>
        </p:spPr>
      </p:pic>
    </p:spTree>
    <p:extLst>
      <p:ext uri="{BB962C8B-B14F-4D97-AF65-F5344CB8AC3E}">
        <p14:creationId xmlns:p14="http://schemas.microsoft.com/office/powerpoint/2010/main" val="1434512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1ED2D-09D2-194B-AD7A-D3E320BFC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Front-end : Django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F6D0E-D66A-F94C-BBC5-268DEA518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		</a:t>
            </a:r>
            <a:r>
              <a:rPr lang="en-US" sz="3600" i="1" dirty="0"/>
              <a:t>	WHY Django? - 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Web framework</a:t>
            </a:r>
          </a:p>
          <a:p>
            <a:pPr marL="0" indent="0">
              <a:buNone/>
            </a:pPr>
            <a:r>
              <a:rPr lang="en-US" sz="3600" dirty="0"/>
              <a:t>Rendering HTML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22227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0D181-1068-DD45-A41F-09F2C60F5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C55BE-DE3A-FD41-A29B-FAA181DA1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 libraries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8320C8-4020-A34F-B813-7A3A9ABB1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8" y="2933699"/>
            <a:ext cx="8294916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351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2620-EB3C-A94F-8671-96AF03393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DF251-73FA-7F49-B244-2E618925C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Data analysis – DWDM </a:t>
            </a:r>
          </a:p>
          <a:p>
            <a:r>
              <a:rPr lang="en-US" sz="3200" dirty="0"/>
              <a:t>Django framework – python</a:t>
            </a:r>
          </a:p>
          <a:p>
            <a:r>
              <a:rPr lang="en-US" sz="3200" dirty="0"/>
              <a:t>Logic development and algorithm making – Data structure and algorithm / data analysis of algorithm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399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99C7A-7C81-284C-9448-1FFC12514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335F3-0B0F-5A46-A1CB-1EAE4A6FB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Ayushi Patel – Team leader &amp; Backend developer</a:t>
            </a:r>
          </a:p>
          <a:p>
            <a:r>
              <a:rPr lang="en-US" sz="3600" dirty="0"/>
              <a:t>Meet Patel – Backend Developer </a:t>
            </a:r>
          </a:p>
          <a:p>
            <a:r>
              <a:rPr lang="en-US" sz="3600" dirty="0"/>
              <a:t>Mihir Patel – Data Analyst &amp; Frontend Developer</a:t>
            </a:r>
          </a:p>
        </p:txBody>
      </p:sp>
    </p:spTree>
    <p:extLst>
      <p:ext uri="{BB962C8B-B14F-4D97-AF65-F5344CB8AC3E}">
        <p14:creationId xmlns:p14="http://schemas.microsoft.com/office/powerpoint/2010/main" val="340798566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69</TotalTime>
  <Words>166</Words>
  <Application>Microsoft Macintosh PowerPoint</Application>
  <PresentationFormat>Widescreen</PresentationFormat>
  <Paragraphs>32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Franklin Gothic Book</vt:lpstr>
      <vt:lpstr>Crop</vt:lpstr>
      <vt:lpstr>Result analysis</vt:lpstr>
      <vt:lpstr>About the application </vt:lpstr>
      <vt:lpstr>Functionalities</vt:lpstr>
      <vt:lpstr>PowerPoint Presentation</vt:lpstr>
      <vt:lpstr>Front-end : Django</vt:lpstr>
      <vt:lpstr>Backend</vt:lpstr>
      <vt:lpstr>Coursework </vt:lpstr>
      <vt:lpstr>Roles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Result analysis</dc:title>
  <dc:creator>Ayushi Patel</dc:creator>
  <cp:lastModifiedBy>Ayushi Patel</cp:lastModifiedBy>
  <cp:revision>6</cp:revision>
  <dcterms:created xsi:type="dcterms:W3CDTF">2020-02-10T16:38:11Z</dcterms:created>
  <dcterms:modified xsi:type="dcterms:W3CDTF">2020-02-10T17:47:42Z</dcterms:modified>
</cp:coreProperties>
</file>

<file path=docProps/thumbnail.jpeg>
</file>